
<file path=[Content_Types].xml><?xml version="1.0" encoding="utf-8"?>
<Types xmlns="http://schemas.openxmlformats.org/package/2006/content-types"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zh-CN"/>
    </a:defPPr>
    <a:lvl1pPr algn="l" defTabSz="9144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00000"/>
    <a:srgbClr val="1F4E79"/>
    <a:srgbClr val="B9B8B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2" Target="slides/slide1.xml" Type="http://schemas.openxmlformats.org/officeDocument/2006/relationships/slide"/><Relationship Id="rId3" Target="presProps.xml" Type="http://schemas.openxmlformats.org/officeDocument/2006/relationships/presProps"/><Relationship Id="rId4" Target="viewProps.xml" Type="http://schemas.openxmlformats.org/officeDocument/2006/relationships/viewProps"/><Relationship Id="rId5" Target="theme/theme1.xml" Type="http://schemas.openxmlformats.org/officeDocument/2006/relationships/theme"/><Relationship Id="rId6" Target="tableStyles.xml" Type="http://schemas.openxmlformats.org/officeDocument/2006/relationships/tableStyles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3EAA7D-E067-1F34-7F97-8CA416BB27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altLang="en-US" lang="zh-CN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0CA92E9-8736-E7BA-F247-06C587197947}"/>
              </a:ext>
            </a:extLst>
          </p:cNvPr>
          <p:cNvSpPr>
            <a:spLocks noGrp="1"/>
          </p:cNvSpPr>
          <p:nvPr>
            <p:ph idx="1" type="subTitle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algn="ctr" indent="0" marL="0">
              <a:buNone/>
              <a:defRPr sz="2400"/>
            </a:lvl1pPr>
            <a:lvl2pPr algn="ctr" indent="0" marL="457200">
              <a:buNone/>
              <a:defRPr sz="2000"/>
            </a:lvl2pPr>
            <a:lvl3pPr algn="ctr" indent="0" marL="914400">
              <a:buNone/>
              <a:defRPr sz="1800"/>
            </a:lvl3pPr>
            <a:lvl4pPr algn="ctr" indent="0" marL="1371600">
              <a:buNone/>
              <a:defRPr sz="1600"/>
            </a:lvl4pPr>
            <a:lvl5pPr algn="ctr" indent="0" marL="1828800">
              <a:buNone/>
              <a:defRPr sz="1600"/>
            </a:lvl5pPr>
            <a:lvl6pPr algn="ctr" indent="0" marL="2286000">
              <a:buNone/>
              <a:defRPr sz="1600"/>
            </a:lvl6pPr>
            <a:lvl7pPr algn="ctr" indent="0" marL="2743200">
              <a:buNone/>
              <a:defRPr sz="1600"/>
            </a:lvl7pPr>
            <a:lvl8pPr algn="ctr" indent="0" marL="3200400">
              <a:buNone/>
              <a:defRPr sz="1600"/>
            </a:lvl8pPr>
            <a:lvl9pPr algn="ctr" indent="0" marL="3657600">
              <a:buNone/>
              <a:defRPr sz="1600"/>
            </a:lvl9pPr>
          </a:lstStyle>
          <a:p>
            <a:r>
              <a:rPr altLang="en-US" lang="zh-CN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AA87C5B-9BE2-DE0E-625F-A87D2D7303A9}"/>
              </a:ext>
            </a:extLst>
          </p:cNvPr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B59D5A38-7A2D-4398-AB37-8E26F2826612}" type="datetimeFigureOut">
              <a:rPr altLang="en-US" lang="zh-CN" smtClean="0"/>
              <a:t>2023/10/31</a:t>
            </a:fld>
            <a:endParaRPr altLang="en-US" lang="zh-CN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7A3E0D5-AEA1-50C8-9F2E-F84E6CE95035}"/>
              </a:ext>
            </a:extLst>
          </p:cNvPr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altLang="en-US" lang="zh-CN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F28E748-7B01-19F8-CE9D-0AC907F224E8}"/>
              </a:ext>
            </a:extLst>
          </p:cNvPr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B3C96616-6A54-4317-A298-BD14DC297F82}" type="slidenum">
              <a:rPr altLang="en-US" lang="zh-CN" smtClean="0"/>
              <a:t>‹#›</a:t>
            </a:fld>
            <a:endParaRPr altLang="en-US" lang="zh-CN"/>
          </a:p>
        </p:txBody>
      </p:sp>
    </p:spTree>
    <p:extLst>
      <p:ext uri="{BB962C8B-B14F-4D97-AF65-F5344CB8AC3E}">
        <p14:creationId xmlns:p14="http://schemas.microsoft.com/office/powerpoint/2010/main" val="36667210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vertTx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8D3389-95EA-DF85-0A2D-454F64D502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altLang="en-US" lang="zh-CN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C1911B3-DF56-2E17-CFFC-B4689726CD6E}"/>
              </a:ext>
            </a:extLst>
          </p:cNvPr>
          <p:cNvSpPr>
            <a:spLocks noGrp="1"/>
          </p:cNvSpPr>
          <p:nvPr>
            <p:ph idx="1" orient="vert" type="body"/>
          </p:nvPr>
        </p:nvSpPr>
        <p:spPr/>
        <p:txBody>
          <a:bodyPr vert="eaVert"/>
          <a:lstStyle/>
          <a:p>
            <a:pPr lvl="0"/>
            <a:r>
              <a:rPr altLang="en-US" lang="zh-CN"/>
              <a:t>单击此处编辑母版文本样式</a:t>
            </a:r>
          </a:p>
          <a:p>
            <a:pPr lvl="1"/>
            <a:r>
              <a:rPr altLang="en-US" lang="zh-CN"/>
              <a:t>二级</a:t>
            </a:r>
          </a:p>
          <a:p>
            <a:pPr lvl="2"/>
            <a:r>
              <a:rPr altLang="en-US" lang="zh-CN"/>
              <a:t>三级</a:t>
            </a:r>
          </a:p>
          <a:p>
            <a:pPr lvl="3"/>
            <a:r>
              <a:rPr altLang="en-US" lang="zh-CN"/>
              <a:t>四级</a:t>
            </a:r>
          </a:p>
          <a:p>
            <a:pPr lvl="4"/>
            <a:r>
              <a:rPr altLang="en-US" lang="zh-CN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C70526D-FD0B-D112-DE7D-544AF49D398B}"/>
              </a:ext>
            </a:extLst>
          </p:cNvPr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B59D5A38-7A2D-4398-AB37-8E26F2826612}" type="datetimeFigureOut">
              <a:rPr altLang="en-US" lang="zh-CN" smtClean="0"/>
              <a:t>2023/10/31</a:t>
            </a:fld>
            <a:endParaRPr altLang="en-US" lang="zh-CN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3DEE0A6-A752-BEBC-8B1A-839C1CC65129}"/>
              </a:ext>
            </a:extLst>
          </p:cNvPr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altLang="en-US" lang="zh-CN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00C4857-34A8-5CA3-0148-F6FCFE717327}"/>
              </a:ext>
            </a:extLst>
          </p:cNvPr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B3C96616-6A54-4317-A298-BD14DC297F82}" type="slidenum">
              <a:rPr altLang="en-US" lang="zh-CN" smtClean="0"/>
              <a:t>‹#›</a:t>
            </a:fld>
            <a:endParaRPr altLang="en-US" lang="zh-CN"/>
          </a:p>
        </p:txBody>
      </p:sp>
    </p:spTree>
    <p:extLst>
      <p:ext uri="{BB962C8B-B14F-4D97-AF65-F5344CB8AC3E}">
        <p14:creationId xmlns:p14="http://schemas.microsoft.com/office/powerpoint/2010/main" val="30084872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vertTitleAndTx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64E55400-74F1-6D15-B1BD-B0102F24DFF7}"/>
              </a:ext>
            </a:extLst>
          </p:cNvPr>
          <p:cNvSpPr>
            <a:spLocks noGrp="1"/>
          </p:cNvSpPr>
          <p:nvPr>
            <p:ph orient="vert" type="title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altLang="en-US" lang="zh-CN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BAB5F86-34D2-9627-EA8A-757459F891EC}"/>
              </a:ext>
            </a:extLst>
          </p:cNvPr>
          <p:cNvSpPr>
            <a:spLocks noGrp="1"/>
          </p:cNvSpPr>
          <p:nvPr>
            <p:ph idx="1" orient="vert" type="body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altLang="en-US" lang="zh-CN"/>
              <a:t>单击此处编辑母版文本样式</a:t>
            </a:r>
          </a:p>
          <a:p>
            <a:pPr lvl="1"/>
            <a:r>
              <a:rPr altLang="en-US" lang="zh-CN"/>
              <a:t>二级</a:t>
            </a:r>
          </a:p>
          <a:p>
            <a:pPr lvl="2"/>
            <a:r>
              <a:rPr altLang="en-US" lang="zh-CN"/>
              <a:t>三级</a:t>
            </a:r>
          </a:p>
          <a:p>
            <a:pPr lvl="3"/>
            <a:r>
              <a:rPr altLang="en-US" lang="zh-CN"/>
              <a:t>四级</a:t>
            </a:r>
          </a:p>
          <a:p>
            <a:pPr lvl="4"/>
            <a:r>
              <a:rPr altLang="en-US" lang="zh-CN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C660251-65EC-A027-8C2C-F148E8DA54DB}"/>
              </a:ext>
            </a:extLst>
          </p:cNvPr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B59D5A38-7A2D-4398-AB37-8E26F2826612}" type="datetimeFigureOut">
              <a:rPr altLang="en-US" lang="zh-CN" smtClean="0"/>
              <a:t>2023/10/31</a:t>
            </a:fld>
            <a:endParaRPr altLang="en-US" lang="zh-CN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2FDE0BE-FB6F-DC36-ED24-85882A94EF64}"/>
              </a:ext>
            </a:extLst>
          </p:cNvPr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altLang="en-US" lang="zh-CN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849BE5A-D51A-8D8F-D4D5-E11F47C90D95}"/>
              </a:ext>
            </a:extLst>
          </p:cNvPr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B3C96616-6A54-4317-A298-BD14DC297F82}" type="slidenum">
              <a:rPr altLang="en-US" lang="zh-CN" smtClean="0"/>
              <a:t>‹#›</a:t>
            </a:fld>
            <a:endParaRPr altLang="en-US" lang="zh-CN"/>
          </a:p>
        </p:txBody>
      </p:sp>
    </p:spTree>
    <p:extLst>
      <p:ext uri="{BB962C8B-B14F-4D97-AF65-F5344CB8AC3E}">
        <p14:creationId xmlns:p14="http://schemas.microsoft.com/office/powerpoint/2010/main" val="9658020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4E2A0D-049A-E5DA-5730-084A51D25B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altLang="en-US" lang="zh-CN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D7C7996-963C-DD66-863F-4CE93E8E26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altLang="en-US" lang="zh-CN"/>
              <a:t>单击此处编辑母版文本样式</a:t>
            </a:r>
          </a:p>
          <a:p>
            <a:pPr lvl="1"/>
            <a:r>
              <a:rPr altLang="en-US" lang="zh-CN"/>
              <a:t>二级</a:t>
            </a:r>
          </a:p>
          <a:p>
            <a:pPr lvl="2"/>
            <a:r>
              <a:rPr altLang="en-US" lang="zh-CN"/>
              <a:t>三级</a:t>
            </a:r>
          </a:p>
          <a:p>
            <a:pPr lvl="3"/>
            <a:r>
              <a:rPr altLang="en-US" lang="zh-CN"/>
              <a:t>四级</a:t>
            </a:r>
          </a:p>
          <a:p>
            <a:pPr lvl="4"/>
            <a:r>
              <a:rPr altLang="en-US" lang="zh-CN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313288C-6F11-4516-6522-82A2F0E89999}"/>
              </a:ext>
            </a:extLst>
          </p:cNvPr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B59D5A38-7A2D-4398-AB37-8E26F2826612}" type="datetimeFigureOut">
              <a:rPr altLang="en-US" lang="zh-CN" smtClean="0"/>
              <a:t>2023/10/31</a:t>
            </a:fld>
            <a:endParaRPr altLang="en-US" lang="zh-CN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E3EDF5F-732F-F1D0-D38D-CC8B7CA4884C}"/>
              </a:ext>
            </a:extLst>
          </p:cNvPr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altLang="en-US" lang="zh-CN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CB7DBDA-BB42-BE33-2A5F-119709EA923F}"/>
              </a:ext>
            </a:extLst>
          </p:cNvPr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B3C96616-6A54-4317-A298-BD14DC297F82}" type="slidenum">
              <a:rPr altLang="en-US" lang="zh-CN" smtClean="0"/>
              <a:t>‹#›</a:t>
            </a:fld>
            <a:endParaRPr altLang="en-US" lang="zh-CN"/>
          </a:p>
        </p:txBody>
      </p:sp>
    </p:spTree>
    <p:extLst>
      <p:ext uri="{BB962C8B-B14F-4D97-AF65-F5344CB8AC3E}">
        <p14:creationId xmlns:p14="http://schemas.microsoft.com/office/powerpoint/2010/main" val="19872608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secHead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C6E97B-88A5-2C9A-29D1-DCED97DDFA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altLang="en-US" lang="zh-CN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1785A45-1EA7-696A-EDC1-B548688F1F53}"/>
              </a:ext>
            </a:extLst>
          </p:cNvPr>
          <p:cNvSpPr>
            <a:spLocks noGrp="1"/>
          </p:cNvSpPr>
          <p:nvPr>
            <p:ph idx="1" type="body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indent="0" marL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indent="0" marL="45720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indent="0" marL="91440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indent="0" marL="13716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indent="0" marL="18288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indent="0" marL="22860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indent="0" marL="27432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indent="0" marL="32004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indent="0" marL="36576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altLang="en-US" lang="zh-CN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FBD7F21-DA51-3B72-2CF3-F69B8BC957EE}"/>
              </a:ext>
            </a:extLst>
          </p:cNvPr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B59D5A38-7A2D-4398-AB37-8E26F2826612}" type="datetimeFigureOut">
              <a:rPr altLang="en-US" lang="zh-CN" smtClean="0"/>
              <a:t>2023/10/31</a:t>
            </a:fld>
            <a:endParaRPr altLang="en-US" lang="zh-CN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F845BB5-C927-54FF-BA1E-0A70AF20FA16}"/>
              </a:ext>
            </a:extLst>
          </p:cNvPr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altLang="en-US" lang="zh-CN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B09F5A0-75F2-40AF-187F-1DCCD4962B8B}"/>
              </a:ext>
            </a:extLst>
          </p:cNvPr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B3C96616-6A54-4317-A298-BD14DC297F82}" type="slidenum">
              <a:rPr altLang="en-US" lang="zh-CN" smtClean="0"/>
              <a:t>‹#›</a:t>
            </a:fld>
            <a:endParaRPr altLang="en-US" lang="zh-CN"/>
          </a:p>
        </p:txBody>
      </p:sp>
    </p:spTree>
    <p:extLst>
      <p:ext uri="{BB962C8B-B14F-4D97-AF65-F5344CB8AC3E}">
        <p14:creationId xmlns:p14="http://schemas.microsoft.com/office/powerpoint/2010/main" val="24754881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16307C8-929A-50D1-DF06-BDD92371E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altLang="en-US" lang="zh-CN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F148E5F-E422-47DF-0AF0-22CA0EBC8E73}"/>
              </a:ext>
            </a:extLst>
          </p:cNvPr>
          <p:cNvSpPr>
            <a:spLocks noGrp="1"/>
          </p:cNvSpPr>
          <p:nvPr>
            <p:ph idx="1" sz="half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altLang="en-US" lang="zh-CN"/>
              <a:t>单击此处编辑母版文本样式</a:t>
            </a:r>
          </a:p>
          <a:p>
            <a:pPr lvl="1"/>
            <a:r>
              <a:rPr altLang="en-US" lang="zh-CN"/>
              <a:t>二级</a:t>
            </a:r>
          </a:p>
          <a:p>
            <a:pPr lvl="2"/>
            <a:r>
              <a:rPr altLang="en-US" lang="zh-CN"/>
              <a:t>三级</a:t>
            </a:r>
          </a:p>
          <a:p>
            <a:pPr lvl="3"/>
            <a:r>
              <a:rPr altLang="en-US" lang="zh-CN"/>
              <a:t>四级</a:t>
            </a:r>
          </a:p>
          <a:p>
            <a:pPr lvl="4"/>
            <a:r>
              <a:rPr altLang="en-US" lang="zh-CN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AF5D92A-E4E0-A554-5AAD-098C37E4CB8E}"/>
              </a:ext>
            </a:extLst>
          </p:cNvPr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altLang="en-US" lang="zh-CN"/>
              <a:t>单击此处编辑母版文本样式</a:t>
            </a:r>
          </a:p>
          <a:p>
            <a:pPr lvl="1"/>
            <a:r>
              <a:rPr altLang="en-US" lang="zh-CN"/>
              <a:t>二级</a:t>
            </a:r>
          </a:p>
          <a:p>
            <a:pPr lvl="2"/>
            <a:r>
              <a:rPr altLang="en-US" lang="zh-CN"/>
              <a:t>三级</a:t>
            </a:r>
          </a:p>
          <a:p>
            <a:pPr lvl="3"/>
            <a:r>
              <a:rPr altLang="en-US" lang="zh-CN"/>
              <a:t>四级</a:t>
            </a:r>
          </a:p>
          <a:p>
            <a:pPr lvl="4"/>
            <a:r>
              <a:rPr altLang="en-US" lang="zh-CN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F91D7CF-084B-A6EA-3A06-4F46BABCA8C1}"/>
              </a:ext>
            </a:extLst>
          </p:cNvPr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B59D5A38-7A2D-4398-AB37-8E26F2826612}" type="datetimeFigureOut">
              <a:rPr altLang="en-US" lang="zh-CN" smtClean="0"/>
              <a:t>2023/10/31</a:t>
            </a:fld>
            <a:endParaRPr altLang="en-US" lang="zh-CN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EDB3257-2507-16F4-D139-3D9C66F88461}"/>
              </a:ext>
            </a:extLst>
          </p:cNvPr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altLang="en-US" lang="zh-CN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16A17ED-1D7C-6A59-F9A0-452E36621E16}"/>
              </a:ext>
            </a:extLst>
          </p:cNvPr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B3C96616-6A54-4317-A298-BD14DC297F82}" type="slidenum">
              <a:rPr altLang="en-US" lang="zh-CN" smtClean="0"/>
              <a:t>‹#›</a:t>
            </a:fld>
            <a:endParaRPr altLang="en-US" lang="zh-CN"/>
          </a:p>
        </p:txBody>
      </p:sp>
    </p:spTree>
    <p:extLst>
      <p:ext uri="{BB962C8B-B14F-4D97-AF65-F5344CB8AC3E}">
        <p14:creationId xmlns:p14="http://schemas.microsoft.com/office/powerpoint/2010/main" val="25044032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TxTwoObj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B8907D-14FD-B4EA-2A7C-3295DEE916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altLang="en-US" lang="zh-CN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1AC84ED-5DEC-F204-04A1-6EA6558DED3F}"/>
              </a:ext>
            </a:extLst>
          </p:cNvPr>
          <p:cNvSpPr>
            <a:spLocks noGrp="1"/>
          </p:cNvSpPr>
          <p:nvPr>
            <p:ph idx="1" type="body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indent="0" marL="0">
              <a:buNone/>
              <a:defRPr b="1" sz="2400"/>
            </a:lvl1pPr>
            <a:lvl2pPr indent="0" marL="457200">
              <a:buNone/>
              <a:defRPr b="1" sz="2000"/>
            </a:lvl2pPr>
            <a:lvl3pPr indent="0" marL="914400">
              <a:buNone/>
              <a:defRPr b="1" sz="1800"/>
            </a:lvl3pPr>
            <a:lvl4pPr indent="0" marL="1371600">
              <a:buNone/>
              <a:defRPr b="1" sz="1600"/>
            </a:lvl4pPr>
            <a:lvl5pPr indent="0" marL="1828800">
              <a:buNone/>
              <a:defRPr b="1" sz="1600"/>
            </a:lvl5pPr>
            <a:lvl6pPr indent="0" marL="2286000">
              <a:buNone/>
              <a:defRPr b="1" sz="1600"/>
            </a:lvl6pPr>
            <a:lvl7pPr indent="0" marL="2743200">
              <a:buNone/>
              <a:defRPr b="1" sz="1600"/>
            </a:lvl7pPr>
            <a:lvl8pPr indent="0" marL="3200400">
              <a:buNone/>
              <a:defRPr b="1" sz="1600"/>
            </a:lvl8pPr>
            <a:lvl9pPr indent="0" marL="3657600">
              <a:buNone/>
              <a:defRPr b="1" sz="1600"/>
            </a:lvl9pPr>
          </a:lstStyle>
          <a:p>
            <a:pPr lvl="0"/>
            <a:r>
              <a:rPr altLang="en-US" lang="zh-CN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4A6842E-F1A2-65D5-A458-15C916D2FB21}"/>
              </a:ext>
            </a:extLst>
          </p:cNvPr>
          <p:cNvSpPr>
            <a:spLocks noGrp="1"/>
          </p:cNvSpPr>
          <p:nvPr>
            <p:ph idx="2" sz="half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altLang="en-US" lang="zh-CN"/>
              <a:t>单击此处编辑母版文本样式</a:t>
            </a:r>
          </a:p>
          <a:p>
            <a:pPr lvl="1"/>
            <a:r>
              <a:rPr altLang="en-US" lang="zh-CN"/>
              <a:t>二级</a:t>
            </a:r>
          </a:p>
          <a:p>
            <a:pPr lvl="2"/>
            <a:r>
              <a:rPr altLang="en-US" lang="zh-CN"/>
              <a:t>三级</a:t>
            </a:r>
          </a:p>
          <a:p>
            <a:pPr lvl="3"/>
            <a:r>
              <a:rPr altLang="en-US" lang="zh-CN"/>
              <a:t>四级</a:t>
            </a:r>
          </a:p>
          <a:p>
            <a:pPr lvl="4"/>
            <a:r>
              <a:rPr altLang="en-US" lang="zh-CN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FCB6DBD-523E-CDED-6D92-1A645E2570D3}"/>
              </a:ext>
            </a:extLst>
          </p:cNvPr>
          <p:cNvSpPr>
            <a:spLocks noGrp="1"/>
          </p:cNvSpPr>
          <p:nvPr>
            <p:ph idx="3" sz="quarter" type="body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indent="0" marL="0">
              <a:buNone/>
              <a:defRPr b="1" sz="2400"/>
            </a:lvl1pPr>
            <a:lvl2pPr indent="0" marL="457200">
              <a:buNone/>
              <a:defRPr b="1" sz="2000"/>
            </a:lvl2pPr>
            <a:lvl3pPr indent="0" marL="914400">
              <a:buNone/>
              <a:defRPr b="1" sz="1800"/>
            </a:lvl3pPr>
            <a:lvl4pPr indent="0" marL="1371600">
              <a:buNone/>
              <a:defRPr b="1" sz="1600"/>
            </a:lvl4pPr>
            <a:lvl5pPr indent="0" marL="1828800">
              <a:buNone/>
              <a:defRPr b="1" sz="1600"/>
            </a:lvl5pPr>
            <a:lvl6pPr indent="0" marL="2286000">
              <a:buNone/>
              <a:defRPr b="1" sz="1600"/>
            </a:lvl6pPr>
            <a:lvl7pPr indent="0" marL="2743200">
              <a:buNone/>
              <a:defRPr b="1" sz="1600"/>
            </a:lvl7pPr>
            <a:lvl8pPr indent="0" marL="3200400">
              <a:buNone/>
              <a:defRPr b="1" sz="1600"/>
            </a:lvl8pPr>
            <a:lvl9pPr indent="0" marL="3657600">
              <a:buNone/>
              <a:defRPr b="1" sz="1600"/>
            </a:lvl9pPr>
          </a:lstStyle>
          <a:p>
            <a:pPr lvl="0"/>
            <a:r>
              <a:rPr altLang="en-US" lang="zh-CN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27EB4B4-E388-CE83-AE09-F1957012B9C8}"/>
              </a:ext>
            </a:extLst>
          </p:cNvPr>
          <p:cNvSpPr>
            <a:spLocks noGrp="1"/>
          </p:cNvSpPr>
          <p:nvPr>
            <p:ph idx="4" sz="quarter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altLang="en-US" lang="zh-CN"/>
              <a:t>单击此处编辑母版文本样式</a:t>
            </a:r>
          </a:p>
          <a:p>
            <a:pPr lvl="1"/>
            <a:r>
              <a:rPr altLang="en-US" lang="zh-CN"/>
              <a:t>二级</a:t>
            </a:r>
          </a:p>
          <a:p>
            <a:pPr lvl="2"/>
            <a:r>
              <a:rPr altLang="en-US" lang="zh-CN"/>
              <a:t>三级</a:t>
            </a:r>
          </a:p>
          <a:p>
            <a:pPr lvl="3"/>
            <a:r>
              <a:rPr altLang="en-US" lang="zh-CN"/>
              <a:t>四级</a:t>
            </a:r>
          </a:p>
          <a:p>
            <a:pPr lvl="4"/>
            <a:r>
              <a:rPr altLang="en-US" lang="zh-CN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8D6F5ABF-BDBA-FD9B-468D-25FA0271EA78}"/>
              </a:ext>
            </a:extLst>
          </p:cNvPr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B59D5A38-7A2D-4398-AB37-8E26F2826612}" type="datetimeFigureOut">
              <a:rPr altLang="en-US" lang="zh-CN" smtClean="0"/>
              <a:t>2023/10/31</a:t>
            </a:fld>
            <a:endParaRPr altLang="en-US" lang="zh-CN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4A3C58FD-C05F-F825-BFBA-712BABA1CF3B}"/>
              </a:ext>
            </a:extLst>
          </p:cNvPr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altLang="en-US" lang="zh-CN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59458E65-C191-BD60-6B28-D3B6E06573DF}"/>
              </a:ext>
            </a:extLst>
          </p:cNvPr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B3C96616-6A54-4317-A298-BD14DC297F82}" type="slidenum">
              <a:rPr altLang="en-US" lang="zh-CN" smtClean="0"/>
              <a:t>‹#›</a:t>
            </a:fld>
            <a:endParaRPr altLang="en-US" lang="zh-CN"/>
          </a:p>
        </p:txBody>
      </p:sp>
    </p:spTree>
    <p:extLst>
      <p:ext uri="{BB962C8B-B14F-4D97-AF65-F5344CB8AC3E}">
        <p14:creationId xmlns:p14="http://schemas.microsoft.com/office/powerpoint/2010/main" val="41597626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itleOnly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332373-9474-11BE-203C-3EC446F2CA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altLang="en-US" lang="zh-CN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9B3CF64-2415-8B3B-766F-4229DBEFBC66}"/>
              </a:ext>
            </a:extLst>
          </p:cNvPr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B59D5A38-7A2D-4398-AB37-8E26F2826612}" type="datetimeFigureOut">
              <a:rPr altLang="en-US" lang="zh-CN" smtClean="0"/>
              <a:t>2023/10/31</a:t>
            </a:fld>
            <a:endParaRPr altLang="en-US" lang="zh-CN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4D2DCFF-858D-8A5E-E93C-0DA98D4D89C7}"/>
              </a:ext>
            </a:extLst>
          </p:cNvPr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altLang="en-US" lang="zh-CN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E205234-C8F1-F645-13CB-4FF9835B00E2}"/>
              </a:ext>
            </a:extLst>
          </p:cNvPr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B3C96616-6A54-4317-A298-BD14DC297F82}" type="slidenum">
              <a:rPr altLang="en-US" lang="zh-CN" smtClean="0"/>
              <a:t>‹#›</a:t>
            </a:fld>
            <a:endParaRPr altLang="en-US" lang="zh-CN"/>
          </a:p>
        </p:txBody>
      </p:sp>
    </p:spTree>
    <p:extLst>
      <p:ext uri="{BB962C8B-B14F-4D97-AF65-F5344CB8AC3E}">
        <p14:creationId xmlns:p14="http://schemas.microsoft.com/office/powerpoint/2010/main" val="33320250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653A252E-C0CD-7350-316A-E14641657AC1}"/>
              </a:ext>
            </a:extLst>
          </p:cNvPr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B59D5A38-7A2D-4398-AB37-8E26F2826612}" type="datetimeFigureOut">
              <a:rPr altLang="en-US" lang="zh-CN" smtClean="0"/>
              <a:t>2023/10/31</a:t>
            </a:fld>
            <a:endParaRPr altLang="en-US" lang="zh-CN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2719E1DC-7B40-83D6-A94B-FE26447485D7}"/>
              </a:ext>
            </a:extLst>
          </p:cNvPr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altLang="en-US" lang="zh-CN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BA683E4-25FB-F55F-3870-67063146A09A}"/>
              </a:ext>
            </a:extLst>
          </p:cNvPr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B3C96616-6A54-4317-A298-BD14DC297F82}" type="slidenum">
              <a:rPr altLang="en-US" lang="zh-CN" smtClean="0"/>
              <a:t>‹#›</a:t>
            </a:fld>
            <a:endParaRPr altLang="en-US" lang="zh-CN"/>
          </a:p>
        </p:txBody>
      </p:sp>
    </p:spTree>
    <p:extLst>
      <p:ext uri="{BB962C8B-B14F-4D97-AF65-F5344CB8AC3E}">
        <p14:creationId xmlns:p14="http://schemas.microsoft.com/office/powerpoint/2010/main" val="6569191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Tx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C0CE041-4702-DECB-D21C-DF96CC1AF0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altLang="en-US" lang="zh-CN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B3E50C6-7D77-FCD1-2490-399F3DF7D5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altLang="en-US" lang="zh-CN"/>
              <a:t>单击此处编辑母版文本样式</a:t>
            </a:r>
          </a:p>
          <a:p>
            <a:pPr lvl="1"/>
            <a:r>
              <a:rPr altLang="en-US" lang="zh-CN"/>
              <a:t>二级</a:t>
            </a:r>
          </a:p>
          <a:p>
            <a:pPr lvl="2"/>
            <a:r>
              <a:rPr altLang="en-US" lang="zh-CN"/>
              <a:t>三级</a:t>
            </a:r>
          </a:p>
          <a:p>
            <a:pPr lvl="3"/>
            <a:r>
              <a:rPr altLang="en-US" lang="zh-CN"/>
              <a:t>四级</a:t>
            </a:r>
          </a:p>
          <a:p>
            <a:pPr lvl="4"/>
            <a:r>
              <a:rPr altLang="en-US" lang="zh-CN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56BF8BE-1AFD-5592-A0AC-8B6A8B65D6FE}"/>
              </a:ext>
            </a:extLst>
          </p:cNvPr>
          <p:cNvSpPr>
            <a:spLocks noGrp="1"/>
          </p:cNvSpPr>
          <p:nvPr>
            <p:ph idx="2" sz="half" type="body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indent="0" marL="0">
              <a:buNone/>
              <a:defRPr sz="1600"/>
            </a:lvl1pPr>
            <a:lvl2pPr indent="0" marL="457200">
              <a:buNone/>
              <a:defRPr sz="1400"/>
            </a:lvl2pPr>
            <a:lvl3pPr indent="0" marL="914400">
              <a:buNone/>
              <a:defRPr sz="1200"/>
            </a:lvl3pPr>
            <a:lvl4pPr indent="0" marL="1371600">
              <a:buNone/>
              <a:defRPr sz="1000"/>
            </a:lvl4pPr>
            <a:lvl5pPr indent="0" marL="1828800">
              <a:buNone/>
              <a:defRPr sz="1000"/>
            </a:lvl5pPr>
            <a:lvl6pPr indent="0" marL="2286000">
              <a:buNone/>
              <a:defRPr sz="1000"/>
            </a:lvl6pPr>
            <a:lvl7pPr indent="0" marL="2743200">
              <a:buNone/>
              <a:defRPr sz="1000"/>
            </a:lvl7pPr>
            <a:lvl8pPr indent="0" marL="3200400">
              <a:buNone/>
              <a:defRPr sz="1000"/>
            </a:lvl8pPr>
            <a:lvl9pPr indent="0" marL="3657600">
              <a:buNone/>
              <a:defRPr sz="1000"/>
            </a:lvl9pPr>
          </a:lstStyle>
          <a:p>
            <a:pPr lvl="0"/>
            <a:r>
              <a:rPr altLang="en-US" lang="zh-CN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A63495B-29BB-97B0-19E0-7A6C7000B48A}"/>
              </a:ext>
            </a:extLst>
          </p:cNvPr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B59D5A38-7A2D-4398-AB37-8E26F2826612}" type="datetimeFigureOut">
              <a:rPr altLang="en-US" lang="zh-CN" smtClean="0"/>
              <a:t>2023/10/31</a:t>
            </a:fld>
            <a:endParaRPr altLang="en-US" lang="zh-CN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9433859-7046-78BC-1D09-CC661FF1190F}"/>
              </a:ext>
            </a:extLst>
          </p:cNvPr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altLang="en-US" lang="zh-CN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BE3B68D-10AF-4527-34C7-242FDCE871DB}"/>
              </a:ext>
            </a:extLst>
          </p:cNvPr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B3C96616-6A54-4317-A298-BD14DC297F82}" type="slidenum">
              <a:rPr altLang="en-US" lang="zh-CN" smtClean="0"/>
              <a:t>‹#›</a:t>
            </a:fld>
            <a:endParaRPr altLang="en-US" lang="zh-CN"/>
          </a:p>
        </p:txBody>
      </p:sp>
    </p:spTree>
    <p:extLst>
      <p:ext uri="{BB962C8B-B14F-4D97-AF65-F5344CB8AC3E}">
        <p14:creationId xmlns:p14="http://schemas.microsoft.com/office/powerpoint/2010/main" val="31901113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picTx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9242C0-C7B9-9F2A-C18A-C06643F3E1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altLang="en-US" lang="zh-CN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4E3448D5-9570-9559-3EF7-FD0C0A39B3D7}"/>
              </a:ext>
            </a:extLst>
          </p:cNvPr>
          <p:cNvSpPr>
            <a:spLocks noGrp="1"/>
          </p:cNvSpPr>
          <p:nvPr>
            <p:ph idx="1" type="pic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indent="0" marL="0">
              <a:buNone/>
              <a:defRPr sz="3200"/>
            </a:lvl1pPr>
            <a:lvl2pPr indent="0" marL="457200">
              <a:buNone/>
              <a:defRPr sz="2800"/>
            </a:lvl2pPr>
            <a:lvl3pPr indent="0" marL="914400">
              <a:buNone/>
              <a:defRPr sz="2400"/>
            </a:lvl3pPr>
            <a:lvl4pPr indent="0" marL="1371600">
              <a:buNone/>
              <a:defRPr sz="2000"/>
            </a:lvl4pPr>
            <a:lvl5pPr indent="0" marL="1828800">
              <a:buNone/>
              <a:defRPr sz="2000"/>
            </a:lvl5pPr>
            <a:lvl6pPr indent="0" marL="2286000">
              <a:buNone/>
              <a:defRPr sz="2000"/>
            </a:lvl6pPr>
            <a:lvl7pPr indent="0" marL="2743200">
              <a:buNone/>
              <a:defRPr sz="2000"/>
            </a:lvl7pPr>
            <a:lvl8pPr indent="0" marL="3200400">
              <a:buNone/>
              <a:defRPr sz="2000"/>
            </a:lvl8pPr>
            <a:lvl9pPr indent="0" marL="3657600">
              <a:buNone/>
              <a:defRPr sz="2000"/>
            </a:lvl9pPr>
          </a:lstStyle>
          <a:p>
            <a:endParaRPr altLang="en-US" lang="zh-CN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D986826-9E5C-4CC5-9760-A146B577C1DD}"/>
              </a:ext>
            </a:extLst>
          </p:cNvPr>
          <p:cNvSpPr>
            <a:spLocks noGrp="1"/>
          </p:cNvSpPr>
          <p:nvPr>
            <p:ph idx="2" sz="half" type="body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indent="0" marL="0">
              <a:buNone/>
              <a:defRPr sz="1600"/>
            </a:lvl1pPr>
            <a:lvl2pPr indent="0" marL="457200">
              <a:buNone/>
              <a:defRPr sz="1400"/>
            </a:lvl2pPr>
            <a:lvl3pPr indent="0" marL="914400">
              <a:buNone/>
              <a:defRPr sz="1200"/>
            </a:lvl3pPr>
            <a:lvl4pPr indent="0" marL="1371600">
              <a:buNone/>
              <a:defRPr sz="1000"/>
            </a:lvl4pPr>
            <a:lvl5pPr indent="0" marL="1828800">
              <a:buNone/>
              <a:defRPr sz="1000"/>
            </a:lvl5pPr>
            <a:lvl6pPr indent="0" marL="2286000">
              <a:buNone/>
              <a:defRPr sz="1000"/>
            </a:lvl6pPr>
            <a:lvl7pPr indent="0" marL="2743200">
              <a:buNone/>
              <a:defRPr sz="1000"/>
            </a:lvl7pPr>
            <a:lvl8pPr indent="0" marL="3200400">
              <a:buNone/>
              <a:defRPr sz="1000"/>
            </a:lvl8pPr>
            <a:lvl9pPr indent="0" marL="3657600">
              <a:buNone/>
              <a:defRPr sz="1000"/>
            </a:lvl9pPr>
          </a:lstStyle>
          <a:p>
            <a:pPr lvl="0"/>
            <a:r>
              <a:rPr altLang="en-US" lang="zh-CN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5811C76-3E53-5971-74DB-DCAAC450DD81}"/>
              </a:ext>
            </a:extLst>
          </p:cNvPr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B59D5A38-7A2D-4398-AB37-8E26F2826612}" type="datetimeFigureOut">
              <a:rPr altLang="en-US" lang="zh-CN" smtClean="0"/>
              <a:t>2023/10/31</a:t>
            </a:fld>
            <a:endParaRPr altLang="en-US" lang="zh-CN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E16790B-65EC-0FB1-128D-C01ED17D8C88}"/>
              </a:ext>
            </a:extLst>
          </p:cNvPr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altLang="en-US" lang="zh-CN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4B3E620-C554-B339-0CC9-C8462DEFADA0}"/>
              </a:ext>
            </a:extLst>
          </p:cNvPr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B3C96616-6A54-4317-A298-BD14DC297F82}" type="slidenum">
              <a:rPr altLang="en-US" lang="zh-CN" smtClean="0"/>
              <a:t>‹#›</a:t>
            </a:fld>
            <a:endParaRPr altLang="en-US" lang="zh-CN"/>
          </a:p>
        </p:txBody>
      </p:sp>
    </p:spTree>
    <p:extLst>
      <p:ext uri="{BB962C8B-B14F-4D97-AF65-F5344CB8AC3E}">
        <p14:creationId xmlns:p14="http://schemas.microsoft.com/office/powerpoint/2010/main" val="3916262917"/>
      </p:ext>
    </p:extLst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78F2ACCE-60DE-E49F-E823-9714EF07E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altLang="en-US" lang="zh-CN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EB568FC-83D5-5C08-4C50-AF0722817069}"/>
              </a:ext>
            </a:extLst>
          </p:cNvPr>
          <p:cNvSpPr>
            <a:spLocks noGrp="1"/>
          </p:cNvSpPr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altLang="en-US" lang="zh-CN"/>
              <a:t>单击此处编辑母版文本样式</a:t>
            </a:r>
          </a:p>
          <a:p>
            <a:pPr lvl="1"/>
            <a:r>
              <a:rPr altLang="en-US" lang="zh-CN"/>
              <a:t>二级</a:t>
            </a:r>
          </a:p>
          <a:p>
            <a:pPr lvl="2"/>
            <a:r>
              <a:rPr altLang="en-US" lang="zh-CN"/>
              <a:t>三级</a:t>
            </a:r>
          </a:p>
          <a:p>
            <a:pPr lvl="3"/>
            <a:r>
              <a:rPr altLang="en-US" lang="zh-CN"/>
              <a:t>四级</a:t>
            </a:r>
          </a:p>
          <a:p>
            <a:pPr lvl="4"/>
            <a:r>
              <a:rPr altLang="en-US" lang="zh-CN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E4C8CFD-D934-1D9F-8603-D6E7915E1356}"/>
              </a:ext>
            </a:extLst>
          </p:cNvPr>
          <p:cNvSpPr>
            <a:spLocks noGrp="1"/>
          </p:cNvSpPr>
          <p:nvPr>
            <p:ph idx="2" sz="half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9D5A38-7A2D-4398-AB37-8E26F2826612}" type="datetimeFigureOut">
              <a:rPr altLang="en-US" lang="zh-CN" smtClean="0"/>
              <a:t>2023/10/31</a:t>
            </a:fld>
            <a:endParaRPr altLang="en-US" lang="zh-CN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431F51D-1C39-9313-6D91-2E25F6721A55}"/>
              </a:ext>
            </a:extLst>
          </p:cNvPr>
          <p:cNvSpPr>
            <a:spLocks noGrp="1"/>
          </p:cNvSpPr>
          <p:nvPr>
            <p:ph idx="3" sz="quarter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altLang="en-US" lang="zh-CN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D75BD35-9047-0321-C8CD-27127718FD78}"/>
              </a:ext>
            </a:extLst>
          </p:cNvPr>
          <p:cNvSpPr>
            <a:spLocks noGrp="1"/>
          </p:cNvSpPr>
          <p:nvPr>
            <p:ph idx="4" sz="quarter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C96616-6A54-4317-A298-BD14DC297F82}" type="slidenum">
              <a:rPr altLang="en-US" lang="zh-CN" smtClean="0"/>
              <a:t>‹#›</a:t>
            </a:fld>
            <a:endParaRPr altLang="en-US" lang="zh-CN"/>
          </a:p>
        </p:txBody>
      </p:sp>
    </p:spTree>
    <p:extLst>
      <p:ext uri="{BB962C8B-B14F-4D97-AF65-F5344CB8AC3E}">
        <p14:creationId xmlns:p14="http://schemas.microsoft.com/office/powerpoint/2010/main" val="1913083432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eaLnBrk="1" hangingPunct="1" latinLnBrk="0" rtl="0">
        <a:lnSpc>
          <a:spcPct val="90000"/>
        </a:lnSpc>
        <a:spcBef>
          <a:spcPct val="0"/>
        </a:spcBef>
        <a:buNone/>
        <a:defRPr kern="1200" sz="44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algn="l" defTabSz="914400" eaLnBrk="1" hangingPunct="1" indent="-228600" latinLnBrk="0" marL="228600" rtl="0">
        <a:lnSpc>
          <a:spcPct val="90000"/>
        </a:lnSpc>
        <a:spcBef>
          <a:spcPts val="1000"/>
        </a:spcBef>
        <a:buFont charset="0" panose="020B0604020202020204" pitchFamily="34" typeface="Arial"/>
        <a:buChar char="•"/>
        <a:defRPr kern="1200" sz="28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indent="-228600" latinLnBrk="0" marL="6858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indent="-228600" latinLnBrk="0" marL="11430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20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indent="-228600" latinLnBrk="0" marL="16002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indent="-228600" latinLnBrk="0" marL="20574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indent="-228600" latinLnBrk="0" marL="25146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indent="-228600" latinLnBrk="0" marL="29718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indent="-228600" latinLnBrk="0" marL="34290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indent="-228600" latinLnBrk="0" marL="38862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algn="l" defTabSz="914400" eaLnBrk="1" hangingPunct="1" latinLnBrk="0" marL="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latinLnBrk="0" marL="4572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latinLnBrk="0" marL="9144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latinLnBrk="0" marL="13716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latinLnBrk="0" marL="18288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latinLnBrk="0" marL="22860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latinLnBrk="0" marL="27432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latinLnBrk="0" marL="32004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latinLnBrk="0" marL="36576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>
            <a:extLst>
              <a:ext uri="{FF2B5EF4-FFF2-40B4-BE49-F238E27FC236}">
                <a16:creationId xmlns:a16="http://schemas.microsoft.com/office/drawing/2014/main" id="{17EF063A-1728-74A4-D84A-D3491406BB53}"/>
              </a:ext>
            </a:extLst>
          </p:cNvPr>
          <p:cNvGrpSpPr/>
          <p:nvPr/>
        </p:nvGrpSpPr>
        <p:grpSpPr>
          <a:xfrm>
            <a:off x="1245624" y="0"/>
            <a:ext cx="9700752" cy="6858000"/>
            <a:chOff x="1245624" y="0"/>
            <a:chExt cx="9700752" cy="6858000"/>
          </a:xfrm>
        </p:grpSpPr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47950EC3-276A-6B8E-3FA0-1689EAECAC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5624" y="0"/>
              <a:ext cx="9700752" cy="6858000"/>
            </a:xfrm>
            <a:prstGeom prst="rect">
              <a:avLst/>
            </a:prstGeom>
          </p:spPr>
        </p:pic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F1B4691B-E5A2-2F14-2FB0-8D616C21C536}"/>
                </a:ext>
              </a:extLst>
            </p:cNvPr>
            <p:cNvSpPr txBox="1"/>
            <p:nvPr/>
          </p:nvSpPr>
          <p:spPr>
            <a:xfrm rot="19917925">
              <a:off x="2092752" y="1579020"/>
              <a:ext cx="2696064" cy="307777"/>
            </a:xfrm>
            <a:prstGeom prst="rect">
              <a:avLst/>
            </a:prstGeom>
            <a:noFill/>
          </p:spPr>
          <p:txBody>
            <a:bodyPr rtlCol="0" wrap="square">
              <a:spAutoFit/>
            </a:bodyPr>
            <a:lstStyle/>
            <a:p>
              <a:r>
                <a:rPr altLang="en-US" b="1" dirty="0" i="1" lang="zh-CN" sz="1400">
                  <a:solidFill>
                    <a:schemeClr val="bg1">
                      <a:lumMod val="85000"/>
                    </a:schemeClr>
                  </a:solidFill>
                  <a:latin charset="-122" panose="02010600030101010101" pitchFamily="2" typeface="宋体"/>
                  <a:ea charset="-122" panose="02010600030101010101" pitchFamily="2" typeface="宋体"/>
                </a:rPr>
                <a:t>杭州师范大学学科竞赛委员会</a:t>
              </a: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3B6503DD-8C81-D53B-E570-047816DDC5C7}"/>
                </a:ext>
              </a:extLst>
            </p:cNvPr>
            <p:cNvSpPr txBox="1"/>
            <p:nvPr/>
          </p:nvSpPr>
          <p:spPr>
            <a:xfrm rot="19917925">
              <a:off x="5787054" y="1799020"/>
              <a:ext cx="2696064" cy="307777"/>
            </a:xfrm>
            <a:prstGeom prst="rect">
              <a:avLst/>
            </a:prstGeom>
            <a:noFill/>
          </p:spPr>
          <p:txBody>
            <a:bodyPr rtlCol="0" wrap="square">
              <a:spAutoFit/>
            </a:bodyPr>
            <a:lstStyle/>
            <a:p>
              <a:r>
                <a:rPr altLang="en-US" b="1" dirty="0" i="1" lang="zh-CN" sz="1400">
                  <a:solidFill>
                    <a:schemeClr val="bg1">
                      <a:lumMod val="85000"/>
                    </a:schemeClr>
                  </a:solidFill>
                  <a:latin charset="-122" panose="02010600030101010101" pitchFamily="2" typeface="宋体"/>
                  <a:ea charset="-122" panose="02010600030101010101" pitchFamily="2" typeface="宋体"/>
                </a:rPr>
                <a:t>杭州师范大学学科竞赛委员会</a:t>
              </a:r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F3C5A917-1015-320C-272F-D753F8E08642}"/>
                </a:ext>
              </a:extLst>
            </p:cNvPr>
            <p:cNvSpPr txBox="1"/>
            <p:nvPr/>
          </p:nvSpPr>
          <p:spPr>
            <a:xfrm rot="19917925">
              <a:off x="1745080" y="3757325"/>
              <a:ext cx="2696064" cy="307777"/>
            </a:xfrm>
            <a:prstGeom prst="rect">
              <a:avLst/>
            </a:prstGeom>
            <a:noFill/>
          </p:spPr>
          <p:txBody>
            <a:bodyPr rtlCol="0" wrap="square">
              <a:spAutoFit/>
            </a:bodyPr>
            <a:lstStyle/>
            <a:p>
              <a:r>
                <a:rPr altLang="en-US" b="1" dirty="0" i="1" lang="zh-CN" sz="1400">
                  <a:solidFill>
                    <a:schemeClr val="bg1">
                      <a:lumMod val="85000"/>
                    </a:schemeClr>
                  </a:solidFill>
                  <a:latin charset="-122" panose="02010600030101010101" pitchFamily="2" typeface="宋体"/>
                  <a:ea charset="-122" panose="02010600030101010101" pitchFamily="2" typeface="宋体"/>
                </a:rPr>
                <a:t>杭州师范大学学科竞赛委员会</a:t>
              </a:r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0BA2D9E0-0045-939F-9A46-B478FE962540}"/>
                </a:ext>
              </a:extLst>
            </p:cNvPr>
            <p:cNvSpPr txBox="1"/>
            <p:nvPr/>
          </p:nvSpPr>
          <p:spPr>
            <a:xfrm rot="19917925">
              <a:off x="7995911" y="3871322"/>
              <a:ext cx="2696064" cy="307777"/>
            </a:xfrm>
            <a:prstGeom prst="rect">
              <a:avLst/>
            </a:prstGeom>
            <a:noFill/>
          </p:spPr>
          <p:txBody>
            <a:bodyPr rtlCol="0" wrap="square">
              <a:spAutoFit/>
            </a:bodyPr>
            <a:lstStyle/>
            <a:p>
              <a:r>
                <a:rPr altLang="en-US" b="1" dirty="0" i="1" lang="zh-CN" sz="1400">
                  <a:solidFill>
                    <a:schemeClr val="bg1">
                      <a:lumMod val="85000"/>
                    </a:schemeClr>
                  </a:solidFill>
                  <a:latin charset="-122" panose="02010600030101010101" pitchFamily="2" typeface="宋体"/>
                  <a:ea charset="-122" panose="02010600030101010101" pitchFamily="2" typeface="宋体"/>
                </a:rPr>
                <a:t>杭州师范大学学科竞赛委员会</a:t>
              </a:r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6D524473-6D76-47EB-B938-012E0652871F}"/>
                </a:ext>
              </a:extLst>
            </p:cNvPr>
            <p:cNvSpPr txBox="1"/>
            <p:nvPr/>
          </p:nvSpPr>
          <p:spPr>
            <a:xfrm rot="19917925">
              <a:off x="4124286" y="3773056"/>
              <a:ext cx="2696064" cy="307777"/>
            </a:xfrm>
            <a:prstGeom prst="rect">
              <a:avLst/>
            </a:prstGeom>
            <a:noFill/>
          </p:spPr>
          <p:txBody>
            <a:bodyPr rtlCol="0" wrap="square">
              <a:spAutoFit/>
            </a:bodyPr>
            <a:lstStyle/>
            <a:p>
              <a:r>
                <a:rPr altLang="en-US" b="1" dirty="0" i="1" lang="zh-CN" sz="1400">
                  <a:solidFill>
                    <a:schemeClr val="bg1">
                      <a:lumMod val="85000"/>
                    </a:schemeClr>
                  </a:solidFill>
                  <a:latin charset="-122" panose="02010600030101010101" pitchFamily="2" typeface="宋体"/>
                  <a:ea charset="-122" panose="02010600030101010101" pitchFamily="2" typeface="宋体"/>
                </a:rPr>
                <a:t>杭州师范大学学科竞赛委员会</a:t>
              </a: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DBF70CD5-535A-A909-85D1-B4733F7ED6CA}"/>
                </a:ext>
              </a:extLst>
            </p:cNvPr>
            <p:cNvSpPr txBox="1"/>
            <p:nvPr/>
          </p:nvSpPr>
          <p:spPr>
            <a:xfrm rot="19917925">
              <a:off x="7511311" y="2160449"/>
              <a:ext cx="2696064" cy="307777"/>
            </a:xfrm>
            <a:prstGeom prst="rect">
              <a:avLst/>
            </a:prstGeom>
            <a:noFill/>
          </p:spPr>
          <p:txBody>
            <a:bodyPr rtlCol="0" wrap="square">
              <a:spAutoFit/>
            </a:bodyPr>
            <a:lstStyle/>
            <a:p>
              <a:r>
                <a:rPr altLang="en-US" b="1" dirty="0" i="1" lang="zh-CN" sz="1400">
                  <a:solidFill>
                    <a:schemeClr val="bg1">
                      <a:lumMod val="85000"/>
                    </a:schemeClr>
                  </a:solidFill>
                  <a:latin charset="-122" panose="02010600030101010101" pitchFamily="2" typeface="宋体"/>
                  <a:ea charset="-122" panose="02010600030101010101" pitchFamily="2" typeface="宋体"/>
                </a:rPr>
                <a:t>杭州师范大学学科竞赛委员会</a:t>
              </a:r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7160FC47-6954-1DA2-73B0-DD8E0090218F}"/>
                </a:ext>
              </a:extLst>
            </p:cNvPr>
            <p:cNvSpPr txBox="1"/>
            <p:nvPr/>
          </p:nvSpPr>
          <p:spPr>
            <a:xfrm rot="19917925">
              <a:off x="5070733" y="5485808"/>
              <a:ext cx="2696064" cy="307777"/>
            </a:xfrm>
            <a:prstGeom prst="rect">
              <a:avLst/>
            </a:prstGeom>
            <a:noFill/>
          </p:spPr>
          <p:txBody>
            <a:bodyPr rtlCol="0" wrap="square">
              <a:spAutoFit/>
            </a:bodyPr>
            <a:lstStyle/>
            <a:p>
              <a:r>
                <a:rPr altLang="en-US" b="1" dirty="0" i="1" lang="zh-CN" sz="1400">
                  <a:solidFill>
                    <a:schemeClr val="bg1">
                      <a:lumMod val="85000"/>
                    </a:schemeClr>
                  </a:solidFill>
                  <a:latin charset="-122" panose="02010600030101010101" pitchFamily="2" typeface="宋体"/>
                  <a:ea charset="-122" panose="02010600030101010101" pitchFamily="2" typeface="宋体"/>
                </a:rPr>
                <a:t>杭州师范大学学科竞赛委员会</a:t>
              </a:r>
            </a:p>
          </p:txBody>
        </p:sp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A4CFB4DD-E7B2-624E-F671-C954D2C4B843}"/>
              </a:ext>
            </a:extLst>
          </p:cNvPr>
          <p:cNvSpPr txBox="1"/>
          <p:nvPr/>
        </p:nvSpPr>
        <p:spPr>
          <a:xfrm>
            <a:off x="2724346" y="2017186"/>
            <a:ext cx="4667298" cy="369332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>
              <a:rPr altLang="en-US" dirty="0" lang="zh-CN">
                <a:solidFill>
                  <a:srgbClr val="1F4E79"/>
                </a:solidFill>
                <a:latin charset="-122" panose="02010600030101010101" pitchFamily="2" typeface="宋体"/>
                <a:ea charset="-122" panose="02010600030101010101" pitchFamily="2" typeface="宋体"/>
              </a:rPr>
              <a:t>学校：杭州电子科技大学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F0D99C9-75F1-2555-C64A-59A2245599E5}"/>
              </a:ext>
            </a:extLst>
          </p:cNvPr>
          <p:cNvSpPr txBox="1"/>
          <p:nvPr/>
        </p:nvSpPr>
        <p:spPr>
          <a:xfrm>
            <a:off x="2724346" y="2400410"/>
            <a:ext cx="4779390" cy="369332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>
              <a:rPr altLang="en-US" dirty="0" lang="zh-CN">
                <a:solidFill>
                  <a:schemeClr val="accent5">
                    <a:lumMod val="50000"/>
                  </a:schemeClr>
                </a:solidFill>
                <a:latin charset="-122" panose="02010600030101010101" pitchFamily="2" typeface="宋体"/>
                <a:ea charset="-122" panose="02010600030101010101" pitchFamily="2" typeface="宋体"/>
              </a:rPr>
              <a:t>学生：陈载元、潘思成、姜正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8A28B3F-AA8A-E463-34EB-4228878FA1B7}"/>
              </a:ext>
            </a:extLst>
          </p:cNvPr>
          <p:cNvSpPr txBox="1"/>
          <p:nvPr/>
        </p:nvSpPr>
        <p:spPr>
          <a:xfrm>
            <a:off x="2724345" y="2772469"/>
            <a:ext cx="4864231" cy="369332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>
              <a:rPr altLang="en-US" dirty="0" lang="zh-CN">
                <a:solidFill>
                  <a:schemeClr val="accent5">
                    <a:lumMod val="50000"/>
                  </a:schemeClr>
                </a:solidFill>
                <a:latin charset="-122" panose="02010600030101010101" pitchFamily="2" typeface="宋体"/>
                <a:ea charset="-122" panose="02010600030101010101" pitchFamily="2" typeface="宋体"/>
              </a:rPr>
              <a:t>指导老师：穆海伦、刘春英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7B792F3-7418-C707-B3D3-D8C3F99419E0}"/>
              </a:ext>
            </a:extLst>
          </p:cNvPr>
          <p:cNvSpPr txBox="1"/>
          <p:nvPr/>
        </p:nvSpPr>
        <p:spPr>
          <a:xfrm>
            <a:off x="3299382" y="3331457"/>
            <a:ext cx="6532775" cy="40011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>
              <a:rPr altLang="en-US" b="1" dirty="0" lang="zh-CN" sz="2000">
                <a:solidFill>
                  <a:schemeClr val="accent5">
                    <a:lumMod val="50000"/>
                  </a:schemeClr>
                </a:solidFill>
                <a:latin charset="-122" panose="02010600030101010101" pitchFamily="2" typeface="宋体"/>
                <a:ea charset="-122" panose="02010600030101010101" pitchFamily="2" typeface="宋体"/>
              </a:rPr>
              <a:t>在</a:t>
            </a:r>
            <a:r>
              <a:rPr altLang="zh-CN" b="1" dirty="0" lang="en-US" sz="2000">
                <a:solidFill>
                  <a:schemeClr val="accent5">
                    <a:lumMod val="50000"/>
                  </a:schemeClr>
                </a:solidFill>
                <a:latin charset="-122" panose="02010600030101010101" pitchFamily="2" typeface="宋体"/>
                <a:ea charset="-122" panose="02010600030101010101" pitchFamily="2" typeface="宋体"/>
              </a:rPr>
              <a:t>2024</a:t>
            </a:r>
            <a:r>
              <a:rPr altLang="en-US" b="1" dirty="0" lang="zh-CN" sz="2000">
                <a:solidFill>
                  <a:schemeClr val="accent5">
                    <a:lumMod val="50000"/>
                  </a:schemeClr>
                </a:solidFill>
                <a:latin charset="-122" panose="02010600030101010101" pitchFamily="2" typeface="宋体"/>
                <a:ea charset="-122" panose="02010600030101010101" pitchFamily="2" typeface="宋体"/>
              </a:rPr>
              <a:t>年浙江省第二十届大学生程序设计竞赛中荣获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50C82B7-6364-CA9D-AF2E-AA140DE9C604}"/>
              </a:ext>
            </a:extLst>
          </p:cNvPr>
          <p:cNvSpPr txBox="1"/>
          <p:nvPr/>
        </p:nvSpPr>
        <p:spPr>
          <a:xfrm>
            <a:off x="3291526" y="3817455"/>
            <a:ext cx="5608948" cy="92333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algn="ctr"/>
            <a:r>
              <a:rPr altLang="en-US" dirty="0" lang="zh-CN" sz="5400">
                <a:solidFill>
                  <a:srgbClr val="800000"/>
                </a:solidFill>
                <a:latin charset="-122" panose="02010609060101010101" pitchFamily="49" typeface="楷体"/>
                <a:ea charset="-122" panose="02010609060101010101" pitchFamily="49" typeface="楷体"/>
              </a:rPr>
              <a:t>金奖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AED7BCD-A341-FDA8-C128-3194FFA0DFB0}"/>
              </a:ext>
            </a:extLst>
          </p:cNvPr>
          <p:cNvSpPr txBox="1"/>
          <p:nvPr/>
        </p:nvSpPr>
        <p:spPr>
          <a:xfrm>
            <a:off x="2724346" y="4985486"/>
            <a:ext cx="2290714" cy="369332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>
              <a:rPr altLang="en-US" dirty="0" lang="zh-CN">
                <a:solidFill>
                  <a:schemeClr val="accent5">
                    <a:lumMod val="50000"/>
                  </a:schemeClr>
                </a:solidFill>
                <a:latin charset="-122" panose="02010600030101010101" pitchFamily="2" typeface="宋体"/>
                <a:ea charset="-122" panose="02010600030101010101" pitchFamily="2" typeface="宋体"/>
              </a:rPr>
              <a:t>特发此证，以资奖励！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268E07A-779D-5BAA-FB7D-661A7B14C565}"/>
              </a:ext>
            </a:extLst>
          </p:cNvPr>
          <p:cNvSpPr txBox="1"/>
          <p:nvPr/>
        </p:nvSpPr>
        <p:spPr>
          <a:xfrm>
            <a:off x="6843859" y="5110117"/>
            <a:ext cx="3223967" cy="338554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>
              <a:rPr altLang="en-US" dirty="0" lang="zh-CN" sz="1600">
                <a:solidFill>
                  <a:schemeClr val="accent5">
                    <a:lumMod val="50000"/>
                  </a:schemeClr>
                </a:solidFill>
                <a:latin charset="-122" panose="02010600030101010101" pitchFamily="2" typeface="宋体"/>
                <a:ea charset="-122" panose="02010600030101010101" pitchFamily="2" typeface="宋体"/>
              </a:rPr>
              <a:t>浙江省大学生科技竞赛委员会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5F26EFB-AF9D-A16B-4566-1017E94EF37E}"/>
              </a:ext>
            </a:extLst>
          </p:cNvPr>
          <p:cNvSpPr txBox="1"/>
          <p:nvPr/>
        </p:nvSpPr>
        <p:spPr>
          <a:xfrm>
            <a:off x="7371761" y="5448671"/>
            <a:ext cx="1985912" cy="369332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>
              <a:rPr altLang="en-US" dirty="0" lang="zh-CN">
                <a:solidFill>
                  <a:schemeClr val="accent5">
                    <a:lumMod val="50000"/>
                  </a:schemeClr>
                </a:solidFill>
                <a:latin charset="-122" panose="02010600030101010101" pitchFamily="2" typeface="宋体"/>
                <a:ea charset="-122" panose="02010600030101010101" pitchFamily="2" typeface="宋体"/>
              </a:rPr>
              <a:t>二〇二三年四月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A1D4DFE-D567-AD25-1967-146448286D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4093" y="4390133"/>
            <a:ext cx="1870499" cy="1750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1976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lastClr="000000" val="windowText"/>
      </a:dk1>
      <a:lt1>
        <a:sysClr lastClr="FFFFFF" val="window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panose="020F0302020204030204"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panose="020F0502020204030204"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algn="ctr" cap="flat" cmpd="sng" w="6350">
          <a:solidFill>
            <a:schemeClr val="phClr"/>
          </a:solidFill>
          <a:prstDash val="solid"/>
          <a:miter lim="800000"/>
        </a:ln>
        <a:ln algn="ctr" cap="flat" cmpd="sng" w="12700">
          <a:solidFill>
            <a:schemeClr val="phClr"/>
          </a:solidFill>
          <a:prstDash val="solid"/>
          <a:miter lim="800000"/>
        </a:ln>
        <a:ln algn="ctr" cap="flat" cmpd="sng" w="19050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id="{62F939B6-93AF-4DB8-9C6B-D6C7DFDC589F}" name="Office Theme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84</Words>
  <Application>Microsoft Office PowerPoint</Application>
  <PresentationFormat>宽屏</PresentationFormat>
  <Paragraphs>15</Paragraphs>
  <Slides>1</Slides>
  <Notes>0</Notes>
  <HiddenSlides>0</HiddenSlides>
  <MMClips>0</MMClips>
  <ScaleCrop>false</ScaleCrop>
  <HeadingPairs>
    <vt:vector baseType="variant" size="6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baseType="lpstr" size="7">
      <vt:lpstr>等线</vt:lpstr>
      <vt:lpstr>等线 Light</vt:lpstr>
      <vt:lpstr>楷体</vt:lpstr>
      <vt:lpstr>宋体</vt:lpstr>
      <vt:lpstr>Arial</vt:lpstr>
      <vt:lpstr>Office 主题​​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2023-09-24T03:40:19Z</dcterms:created>
  <dc:creator>志程 潘</dc:creator>
  <cp:lastModifiedBy>志程 潘</cp:lastModifiedBy>
  <dcterms:modified xsi:type="dcterms:W3CDTF">2023-10-31T06:14:30Z</dcterms:modified>
  <cp:revision>10</cp:revision>
  <dc:title>PowerPoint 演示文稿</dc:title>
</cp:coreProperties>
</file>